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53FC438-646B-4086-91AD-1C23CA01146E}" type="datetimeFigureOut">
              <a:rPr lang="ar-IQ" smtClean="0"/>
              <a:t>25/06/1440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2C13596-25C9-416A-9784-9E0B81FA91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4788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C438-646B-4086-91AD-1C23CA01146E}" type="datetimeFigureOut">
              <a:rPr lang="ar-IQ" smtClean="0"/>
              <a:t>25/06/1440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3596-25C9-416A-9784-9E0B81FA91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976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C438-646B-4086-91AD-1C23CA01146E}" type="datetimeFigureOut">
              <a:rPr lang="ar-IQ" smtClean="0"/>
              <a:t>25/06/1440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3596-25C9-416A-9784-9E0B81FA91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616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C438-646B-4086-91AD-1C23CA01146E}" type="datetimeFigureOut">
              <a:rPr lang="ar-IQ" smtClean="0"/>
              <a:t>25/06/1440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3596-25C9-416A-9784-9E0B81FA91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54732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C438-646B-4086-91AD-1C23CA01146E}" type="datetimeFigureOut">
              <a:rPr lang="ar-IQ" smtClean="0"/>
              <a:t>25/06/1440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3596-25C9-416A-9784-9E0B81FA91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9054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C438-646B-4086-91AD-1C23CA01146E}" type="datetimeFigureOut">
              <a:rPr lang="ar-IQ" smtClean="0"/>
              <a:t>25/06/1440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3596-25C9-416A-9784-9E0B81FA91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3196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C438-646B-4086-91AD-1C23CA01146E}" type="datetimeFigureOut">
              <a:rPr lang="ar-IQ" smtClean="0"/>
              <a:t>25/06/1440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3596-25C9-416A-9784-9E0B81FA91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21909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53FC438-646B-4086-91AD-1C23CA01146E}" type="datetimeFigureOut">
              <a:rPr lang="ar-IQ" smtClean="0"/>
              <a:t>25/06/1440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3596-25C9-416A-9784-9E0B81FA91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22962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53FC438-646B-4086-91AD-1C23CA01146E}" type="datetimeFigureOut">
              <a:rPr lang="ar-IQ" smtClean="0"/>
              <a:t>25/06/1440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3596-25C9-416A-9784-9E0B81FA91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865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C438-646B-4086-91AD-1C23CA01146E}" type="datetimeFigureOut">
              <a:rPr lang="ar-IQ" smtClean="0"/>
              <a:t>25/06/1440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3596-25C9-416A-9784-9E0B81FA91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1775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C438-646B-4086-91AD-1C23CA01146E}" type="datetimeFigureOut">
              <a:rPr lang="ar-IQ" smtClean="0"/>
              <a:t>25/06/1440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3596-25C9-416A-9784-9E0B81FA91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0315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C438-646B-4086-91AD-1C23CA01146E}" type="datetimeFigureOut">
              <a:rPr lang="ar-IQ" smtClean="0"/>
              <a:t>25/06/1440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3596-25C9-416A-9784-9E0B81FA91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2245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C438-646B-4086-91AD-1C23CA01146E}" type="datetimeFigureOut">
              <a:rPr lang="ar-IQ" smtClean="0"/>
              <a:t>25/06/1440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3596-25C9-416A-9784-9E0B81FA91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34785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C438-646B-4086-91AD-1C23CA01146E}" type="datetimeFigureOut">
              <a:rPr lang="ar-IQ" smtClean="0"/>
              <a:t>25/06/1440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3596-25C9-416A-9784-9E0B81FA91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8058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C438-646B-4086-91AD-1C23CA01146E}" type="datetimeFigureOut">
              <a:rPr lang="ar-IQ" smtClean="0"/>
              <a:t>25/06/1440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3596-25C9-416A-9784-9E0B81FA91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9673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C438-646B-4086-91AD-1C23CA01146E}" type="datetimeFigureOut">
              <a:rPr lang="ar-IQ" smtClean="0"/>
              <a:t>25/06/1440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3596-25C9-416A-9784-9E0B81FA91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9837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C438-646B-4086-91AD-1C23CA01146E}" type="datetimeFigureOut">
              <a:rPr lang="ar-IQ" smtClean="0"/>
              <a:t>25/06/1440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3596-25C9-416A-9784-9E0B81FA91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7293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53FC438-646B-4086-91AD-1C23CA01146E}" type="datetimeFigureOut">
              <a:rPr lang="ar-IQ" smtClean="0"/>
              <a:t>25/06/1440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2C13596-25C9-416A-9784-9E0B81FA910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3297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العقد الرياضي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د. ضرغام فاضل حسين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1479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ttps://www.facebook.com/notes/%D9%85%D9%83%D8%AA%D8%A8%D8%A9-%D8%A7%D9%84%D8%A8%D8%AD%D9%88%D8%AB-%D8%A7%D9%84%D9%82%D8%A7%D9%86%D9%88%D9%86%D9%8A%D8%A9-%D8%B3%D8%B9%D9%8A%D8%AF-%D8%AD%D9%85%D8%AF%D9%8A%D9%86/%D9%86%D8%B7%D8%A7%D9%82-%D8%A7%D9%84%D9%85%D8%B3%D8%A4%D9%88%D9%84%D9%8A%D8%A9-%D8%A7%D9%84%D8%B9%D9%82%D8%AF%D9%8A%D8%A9-%D8%B4%D8%B1%D9%88%D8%B7%D9%87%D8%A7-%</a:t>
            </a:r>
            <a:r>
              <a:rPr lang="en-US"/>
              <a:t>D9%88%D8%A3%D8%B1%D9%83%D8%A7%D9%86%D9%87%D8%A7/2013867498890602</a:t>
            </a:r>
            <a:r>
              <a:rPr lang="en-US" smtClean="0"/>
              <a:t>/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23216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أهمية موضوع البحث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dirty="0" smtClean="0"/>
              <a:t>1. الرياضة وسيلة للترويح عن النفس وبناء الجسم السليم.</a:t>
            </a:r>
          </a:p>
          <a:p>
            <a:pPr marL="0" indent="0">
              <a:buNone/>
            </a:pPr>
            <a:r>
              <a:rPr lang="ar-IQ" dirty="0" smtClean="0"/>
              <a:t>2. الرياضة وسيلة مهمة لإرساء السلم الدولي من خلال:</a:t>
            </a:r>
          </a:p>
          <a:p>
            <a:r>
              <a:rPr lang="ar-IQ" dirty="0" smtClean="0"/>
              <a:t>نشر قيم التسامح </a:t>
            </a:r>
          </a:p>
          <a:p>
            <a:r>
              <a:rPr lang="ar-IQ" dirty="0" smtClean="0"/>
              <a:t>المساعدة على التقارب بين شعوب العالم.</a:t>
            </a:r>
          </a:p>
          <a:p>
            <a:pPr marL="0" indent="0">
              <a:buNone/>
            </a:pPr>
            <a:r>
              <a:rPr lang="ar-IQ" dirty="0" smtClean="0"/>
              <a:t>3. الرياضة نشاط انساني ذات بعد اقتصادي ويتجلى ذلك من خلال عدة جوانب منها:</a:t>
            </a:r>
          </a:p>
          <a:p>
            <a:r>
              <a:rPr lang="ar-IQ" dirty="0" smtClean="0"/>
              <a:t>انشاء اكاديميات تدرس فيها الرياضة كعلم وفن.</a:t>
            </a:r>
          </a:p>
          <a:p>
            <a:r>
              <a:rPr lang="ar-IQ" dirty="0" smtClean="0"/>
              <a:t>انشاء الاندية الرياضي.</a:t>
            </a:r>
          </a:p>
          <a:p>
            <a:r>
              <a:rPr lang="ar-IQ" dirty="0" smtClean="0"/>
              <a:t>استخدام  الرياضة في مجال الترويج لبيع السلع والخدمات.</a:t>
            </a:r>
          </a:p>
          <a:p>
            <a:r>
              <a:rPr lang="ar-IQ" dirty="0" smtClean="0"/>
              <a:t>استخدام الرياضة في قطاع السياحة.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75434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أسئلة البحث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ar-IQ" dirty="0" smtClean="0"/>
              <a:t>سؤال البحث الرئيسي هو: هل يوجد في العراق تنظيم قانوني خاص بالمعاملات الرياضية؟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IQ" dirty="0" smtClean="0"/>
              <a:t>الأسئلة الفرعية: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IQ" dirty="0" smtClean="0"/>
              <a:t>س1/ ما هو المقصود بالعقد الرياضي؟ وماهي خصائصه و وصوره وطبيعته القانونية؟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IQ" dirty="0" smtClean="0"/>
              <a:t>س2/ هل توجد في العراق نصوص تنظم المسؤولية القانونية التي تنتج عن ممارسة النشاط الرياضي؟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3542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المبحث الاول: العقد الرياضي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ar-IQ" dirty="0" smtClean="0"/>
              <a:t>مفهوم العقد الرياضي</a:t>
            </a:r>
          </a:p>
          <a:p>
            <a:pPr marL="0" indent="0">
              <a:buNone/>
            </a:pPr>
            <a:endParaRPr lang="ar-IQ" dirty="0" smtClean="0"/>
          </a:p>
          <a:p>
            <a:r>
              <a:rPr lang="ar-IQ" dirty="0" smtClean="0"/>
              <a:t>المعيار الشخصي</a:t>
            </a:r>
            <a:endParaRPr lang="ar-IQ" dirty="0"/>
          </a:p>
          <a:p>
            <a:r>
              <a:rPr lang="ar-IQ" dirty="0" smtClean="0"/>
              <a:t>المعيار الموضوعي</a:t>
            </a:r>
          </a:p>
          <a:p>
            <a:r>
              <a:rPr lang="ar-IQ" dirty="0" smtClean="0"/>
              <a:t>المعيار المختلط</a:t>
            </a:r>
          </a:p>
          <a:p>
            <a:pPr marL="0" indent="0">
              <a:buNone/>
            </a:pPr>
            <a:r>
              <a:rPr lang="ar-IQ" dirty="0" smtClean="0"/>
              <a:t> </a:t>
            </a:r>
          </a:p>
          <a:p>
            <a:pPr marL="0" indent="0">
              <a:buNone/>
            </a:pPr>
            <a:r>
              <a:rPr lang="ar-IQ" dirty="0" smtClean="0"/>
              <a:t>العقد الرياضي هو عقد يلتزم به شخص رياضي باداء عمل رياضي لشخص رياضي آخر تحقيقا للهدف الرياضي الاساسي الذي من اجله أبرم العقد.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36118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المبحث الاول: العقد الرياضي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2. خصائص العقد الرياضي</a:t>
            </a:r>
          </a:p>
          <a:p>
            <a:r>
              <a:rPr lang="ar-IQ" dirty="0" smtClean="0"/>
              <a:t>عقد احد اطرافه رياضي في الأقل</a:t>
            </a:r>
          </a:p>
          <a:p>
            <a:r>
              <a:rPr lang="ar-IQ" dirty="0" smtClean="0"/>
              <a:t>عقد محله عمل او نشاط رياضي </a:t>
            </a:r>
            <a:endParaRPr lang="ar-IQ" dirty="0"/>
          </a:p>
          <a:p>
            <a:r>
              <a:rPr lang="ar-IQ" dirty="0" smtClean="0"/>
              <a:t>عقد ملزم لجانبين</a:t>
            </a:r>
          </a:p>
          <a:p>
            <a:r>
              <a:rPr lang="ar-IQ" dirty="0" smtClean="0"/>
              <a:t>عقد معاوضة</a:t>
            </a:r>
          </a:p>
          <a:p>
            <a:r>
              <a:rPr lang="ar-IQ" dirty="0" smtClean="0"/>
              <a:t>عقد مدني</a:t>
            </a:r>
          </a:p>
          <a:p>
            <a:r>
              <a:rPr lang="ar-IQ" dirty="0" smtClean="0"/>
              <a:t>عقد اذعان</a:t>
            </a:r>
          </a:p>
          <a:p>
            <a:r>
              <a:rPr lang="ar-IQ" dirty="0" smtClean="0"/>
              <a:t>عقد مستمر التنفيذ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22255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المبحث الاول: العقد الرياضي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3. بعض صورالعقود الرياضية</a:t>
            </a:r>
          </a:p>
          <a:p>
            <a:r>
              <a:rPr lang="ar-IQ" dirty="0" smtClean="0"/>
              <a:t>العقود المبرمة بين النادي و اللاعب مثل عقد الاحتراف وعقد اعارة اللاعب عقد احتكار اللاعب ...الخ.</a:t>
            </a:r>
          </a:p>
          <a:p>
            <a:r>
              <a:rPr lang="ar-IQ" dirty="0" smtClean="0"/>
              <a:t>العقود المبرمة بين جهة الادارة والاندية أو جهة الادارة واللاعبين.</a:t>
            </a:r>
          </a:p>
          <a:p>
            <a:r>
              <a:rPr lang="ar-IQ" dirty="0" smtClean="0"/>
              <a:t> العقود المبرمة بين الشركات التجارية مع بعض الاندية أو اللاعبين.</a:t>
            </a:r>
          </a:p>
          <a:p>
            <a:r>
              <a:rPr lang="ar-IQ" dirty="0" smtClean="0"/>
              <a:t>العقود المبرمة بين القائمين على تنظيم المنافسات المحلية او الاقليمية او الدولية وشركات البث التلفزيوني. </a:t>
            </a:r>
          </a:p>
          <a:p>
            <a:r>
              <a:rPr lang="ar-IQ" dirty="0" smtClean="0"/>
              <a:t>عقود الرعاية الرياضية.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18064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المبحث الاول: العقد الرياضي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4. التكييف القانوني للعقد الرياضي.</a:t>
            </a:r>
          </a:p>
          <a:p>
            <a:pPr marL="0" indent="0">
              <a:buNone/>
            </a:pPr>
            <a:endParaRPr lang="ar-IQ" dirty="0"/>
          </a:p>
          <a:p>
            <a:r>
              <a:rPr lang="ar-IQ" dirty="0" smtClean="0"/>
              <a:t>عقد عمل</a:t>
            </a:r>
          </a:p>
          <a:p>
            <a:r>
              <a:rPr lang="ar-IQ" dirty="0" smtClean="0"/>
              <a:t>عقد مقاولة</a:t>
            </a:r>
          </a:p>
        </p:txBody>
      </p:sp>
    </p:spTree>
    <p:extLst>
      <p:ext uri="{BB962C8B-B14F-4D97-AF65-F5344CB8AC3E}">
        <p14:creationId xmlns:p14="http://schemas.microsoft.com/office/powerpoint/2010/main" val="1376050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المبحث الثاني: المسؤولية القانونية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endParaRPr lang="ar-IQ" dirty="0"/>
          </a:p>
          <a:p>
            <a:r>
              <a:rPr lang="ar-IQ" dirty="0" smtClean="0"/>
              <a:t>المسؤولية الجزائية والمسؤولية المدنية</a:t>
            </a:r>
          </a:p>
          <a:p>
            <a:pPr marL="0" indent="0">
              <a:buNone/>
            </a:pPr>
            <a:endParaRPr lang="ar-IQ" dirty="0" smtClean="0"/>
          </a:p>
          <a:p>
            <a:r>
              <a:rPr lang="ar-IQ" dirty="0" smtClean="0"/>
              <a:t>المسؤولية العقدية والمسؤولية التقصيرية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36669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IQ" b="1" dirty="0" smtClean="0"/>
              <a:t>الخاتمة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1548197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67</TotalTime>
  <Words>335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Ion Boardroom</vt:lpstr>
      <vt:lpstr>العقد الرياضي</vt:lpstr>
      <vt:lpstr>أهمية موضوع البحث</vt:lpstr>
      <vt:lpstr>أسئلة البحث</vt:lpstr>
      <vt:lpstr>المبحث الاول: العقد الرياضي </vt:lpstr>
      <vt:lpstr>المبحث الاول: العقد الرياضي </vt:lpstr>
      <vt:lpstr>المبحث الاول: العقد الرياضي </vt:lpstr>
      <vt:lpstr>المبحث الاول: العقد الرياضي </vt:lpstr>
      <vt:lpstr>المبحث الثاني: المسؤولية القانونية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العقد الرياضي</dc:title>
  <dc:creator>USER</dc:creator>
  <cp:lastModifiedBy>USER</cp:lastModifiedBy>
  <cp:revision>12</cp:revision>
  <dcterms:created xsi:type="dcterms:W3CDTF">2019-02-26T14:20:58Z</dcterms:created>
  <dcterms:modified xsi:type="dcterms:W3CDTF">2019-03-02T20:14:07Z</dcterms:modified>
</cp:coreProperties>
</file>