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9" d="100"/>
          <a:sy n="99" d="100"/>
        </p:scale>
        <p:origin x="-9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26/10/1442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8305800" cy="566936"/>
          </a:xfrm>
        </p:spPr>
        <p:txBody>
          <a:bodyPr>
            <a:normAutofit/>
          </a:bodyPr>
          <a:lstStyle/>
          <a:p>
            <a:pPr algn="ctr" rtl="1"/>
            <a:r>
              <a:rPr lang="ar-IQ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تكملة موضوع حساب </a:t>
            </a:r>
            <a:r>
              <a:rPr lang="en-US" sz="28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PH</a:t>
            </a:r>
            <a:endParaRPr lang="en-US" sz="28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99288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58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565179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9129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46150"/>
            <a:ext cx="8424936" cy="4427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91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424937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25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8327447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50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0891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41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8424936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293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28700"/>
            <a:ext cx="8136904" cy="463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87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34" y="1196752"/>
            <a:ext cx="774550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221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1" y="1412776"/>
            <a:ext cx="742550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631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196752"/>
            <a:ext cx="849694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90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56895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55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980728"/>
            <a:ext cx="7920881" cy="436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46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8280920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47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35292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356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8208912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815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235</TotalTime>
  <Words>4</Words>
  <Application>Microsoft Office PowerPoint</Application>
  <PresentationFormat>عرض على الشاشة (3:4)‏</PresentationFormat>
  <Paragraphs>1</Paragraphs>
  <Slides>16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تدفق</vt:lpstr>
      <vt:lpstr>تكملة موضوع حساب PH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dell</dc:creator>
  <cp:lastModifiedBy>DR.Ahmed Saker 2o1O</cp:lastModifiedBy>
  <cp:revision>9</cp:revision>
  <dcterms:created xsi:type="dcterms:W3CDTF">2020-05-13T06:16:30Z</dcterms:created>
  <dcterms:modified xsi:type="dcterms:W3CDTF">2021-06-06T09:53:18Z</dcterms:modified>
</cp:coreProperties>
</file>